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80" r:id="rId4"/>
    <p:sldId id="264" r:id="rId5"/>
    <p:sldId id="269" r:id="rId6"/>
    <p:sldId id="266" r:id="rId7"/>
    <p:sldId id="265" r:id="rId8"/>
    <p:sldId id="267" r:id="rId9"/>
    <p:sldId id="268" r:id="rId10"/>
    <p:sldId id="257" r:id="rId11"/>
    <p:sldId id="271" r:id="rId12"/>
    <p:sldId id="278" r:id="rId13"/>
    <p:sldId id="272" r:id="rId14"/>
    <p:sldId id="279" r:id="rId15"/>
    <p:sldId id="273" r:id="rId16"/>
    <p:sldId id="258" r:id="rId17"/>
    <p:sldId id="276" r:id="rId18"/>
    <p:sldId id="274" r:id="rId19"/>
    <p:sldId id="263" r:id="rId20"/>
    <p:sldId id="275" r:id="rId21"/>
    <p:sldId id="259" r:id="rId22"/>
    <p:sldId id="260" r:id="rId23"/>
    <p:sldId id="282" r:id="rId24"/>
    <p:sldId id="283" r:id="rId25"/>
    <p:sldId id="288" r:id="rId26"/>
    <p:sldId id="285" r:id="rId27"/>
    <p:sldId id="284" r:id="rId28"/>
    <p:sldId id="286" r:id="rId29"/>
    <p:sldId id="261" r:id="rId30"/>
    <p:sldId id="289" r:id="rId31"/>
    <p:sldId id="287" r:id="rId32"/>
    <p:sldId id="290" r:id="rId3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1" autoAdjust="0"/>
    <p:restoredTop sz="94660"/>
  </p:normalViewPr>
  <p:slideViewPr>
    <p:cSldViewPr snapToGrid="0">
      <p:cViewPr varScale="1">
        <p:scale>
          <a:sx n="39" d="100"/>
          <a:sy n="39" d="100"/>
        </p:scale>
        <p:origin x="58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5386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36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08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306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61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490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9747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839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0729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02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613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B325D-2041-4187-8D58-461845D5E796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235D8-5C3C-45D6-86B3-898072E488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77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11098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cs-CZ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cs-CZ" dirty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cs-CZ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cs-CZ" dirty="0" smtClean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cs-CZ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cs-CZ" dirty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cs-CZ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cs-CZ" dirty="0" smtClean="0">
                <a:solidFill>
                  <a:srgbClr val="FF0000"/>
                </a:solidFill>
                <a:latin typeface="Algerian" panose="04020705040A02060702" pitchFamily="82" charset="0"/>
              </a:rPr>
              <a:t>Anglie W. Shakespeara,</a:t>
            </a:r>
            <a:br>
              <a:rPr lang="cs-CZ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cs-CZ" dirty="0" smtClean="0">
                <a:solidFill>
                  <a:srgbClr val="FF0000"/>
                </a:solidFill>
                <a:latin typeface="Algerian" panose="04020705040A02060702" pitchFamily="82" charset="0"/>
              </a:rPr>
              <a:t>Londýn a okolí</a:t>
            </a: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endParaRPr lang="cs-CZ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333460"/>
            <a:ext cx="9144000" cy="924339"/>
          </a:xfrm>
        </p:spPr>
        <p:txBody>
          <a:bodyPr>
            <a:normAutofit/>
          </a:bodyPr>
          <a:lstStyle/>
          <a:p>
            <a:r>
              <a:rPr lang="cs-CZ" sz="4400" dirty="0" smtClean="0">
                <a:latin typeface="Algerian" panose="04020705040A02060702" pitchFamily="82" charset="0"/>
              </a:rPr>
              <a:t>13. – 20. ČERVNA 2025</a:t>
            </a:r>
            <a:endParaRPr lang="cs-CZ" sz="4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8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12896" cy="1802330"/>
          </a:xfrm>
        </p:spPr>
        <p:txBody>
          <a:bodyPr>
            <a:normAutofit/>
          </a:bodyPr>
          <a:lstStyle/>
          <a:p>
            <a:r>
              <a:rPr lang="cs-CZ" dirty="0" smtClean="0"/>
              <a:t>24 žáků z osmých a devátých tříd z </a:t>
            </a:r>
            <a:r>
              <a:rPr lang="cs-CZ" dirty="0" err="1" smtClean="0"/>
              <a:t>Kokonína</a:t>
            </a:r>
            <a:r>
              <a:rPr lang="cs-CZ" dirty="0" smtClean="0"/>
              <a:t> vyrazilo… na cestu za poznáním.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2667" y="2711571"/>
            <a:ext cx="4352925" cy="3264693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9256">
            <a:off x="7117802" y="2927475"/>
            <a:ext cx="3777180" cy="283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097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874643"/>
            <a:ext cx="10515600" cy="5302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 smtClean="0"/>
              <a:t>Stejně jako loni jsme byli ubytováni v rodinách – tentokráte na okraji Londýna.</a:t>
            </a:r>
          </a:p>
          <a:p>
            <a:pPr marL="0" indent="0">
              <a:buNone/>
            </a:pPr>
            <a:r>
              <a:rPr lang="cs-CZ" sz="4000" dirty="0" smtClean="0"/>
              <a:t>Dvě noci jsme spali v hotelu blízko </a:t>
            </a:r>
            <a:r>
              <a:rPr lang="cs-CZ" sz="4000" dirty="0" err="1" smtClean="0"/>
              <a:t>Warwicku</a:t>
            </a:r>
            <a:r>
              <a:rPr lang="cs-CZ" sz="4000" dirty="0" smtClean="0"/>
              <a:t>.</a:t>
            </a:r>
          </a:p>
          <a:p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Celý týden jsme měli k dispozici autobus, se kterým jsme podnikli výlety do blízkého i vzdálenějšího okolí.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417512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První ráno - blížíme </a:t>
            </a:r>
            <a:r>
              <a:rPr lang="cs-CZ" dirty="0" smtClean="0"/>
              <a:t>se k Doveru, v mlze jsou vidět útesy.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42" y="2084043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09" y="2857294"/>
            <a:ext cx="4770783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094" y="2322582"/>
            <a:ext cx="5801784" cy="4351338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65742" y="139147"/>
            <a:ext cx="8088057" cy="2825891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V Londýně jsme strávili druhý den </a:t>
            </a:r>
            <a:r>
              <a:rPr lang="cs-CZ" dirty="0" err="1" smtClean="0"/>
              <a:t>zájedu</a:t>
            </a:r>
            <a:r>
              <a:rPr lang="cs-CZ" dirty="0" smtClean="0"/>
              <a:t>.                    </a:t>
            </a:r>
            <a:br>
              <a:rPr lang="cs-CZ" dirty="0" smtClean="0"/>
            </a:br>
            <a:r>
              <a:rPr lang="cs-CZ" dirty="0" smtClean="0"/>
              <a:t>Začali jsme v  </a:t>
            </a:r>
            <a:r>
              <a:rPr lang="cs-CZ" dirty="0" smtClean="0"/>
              <a:t>Greenwich – </a:t>
            </a:r>
            <a:r>
              <a:rPr lang="cs-CZ" dirty="0" smtClean="0"/>
              <a:t>v parku, u </a:t>
            </a:r>
            <a:r>
              <a:rPr lang="cs-CZ" dirty="0" smtClean="0"/>
              <a:t>observatoře s </a:t>
            </a:r>
            <a:r>
              <a:rPr lang="cs-CZ" dirty="0" smtClean="0"/>
              <a:t>nultým poledníkem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7468" y="596348"/>
            <a:ext cx="3657600" cy="27432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2133" y="3428648"/>
            <a:ext cx="3708882" cy="278166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68618">
            <a:off x="78753" y="4096908"/>
            <a:ext cx="2945157" cy="220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9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Tower </a:t>
            </a:r>
            <a:r>
              <a:rPr lang="cs-CZ" dirty="0" err="1" smtClean="0"/>
              <a:t>Bridge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30" y="2166143"/>
            <a:ext cx="3263503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211" y="1485106"/>
            <a:ext cx="6709833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3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71122" cy="3849066"/>
          </a:xfrm>
        </p:spPr>
        <p:txBody>
          <a:bodyPr>
            <a:normAutofit/>
          </a:bodyPr>
          <a:lstStyle/>
          <a:p>
            <a:r>
              <a:rPr lang="cs-CZ" dirty="0" smtClean="0"/>
              <a:t>Nová výstavba v Londýně nás všechny zaujala.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282" y="2004530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53178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2935"/>
          </a:xfrm>
        </p:spPr>
        <p:txBody>
          <a:bodyPr/>
          <a:lstStyle/>
          <a:p>
            <a:r>
              <a:rPr lang="cs-CZ" dirty="0" smtClean="0"/>
              <a:t>V parku u St </a:t>
            </a:r>
            <a:r>
              <a:rPr lang="cs-CZ" dirty="0" err="1" smtClean="0"/>
              <a:t>Paul´s</a:t>
            </a:r>
            <a:r>
              <a:rPr lang="cs-CZ" dirty="0" smtClean="0"/>
              <a:t>  </a:t>
            </a:r>
            <a:r>
              <a:rPr lang="cs-CZ" dirty="0" err="1" smtClean="0"/>
              <a:t>Cathedral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8" y="1428060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974" y="2459935"/>
            <a:ext cx="5493026" cy="411977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937513" y="1428060"/>
            <a:ext cx="4802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 err="1" smtClean="0">
                <a:latin typeface="+mj-lt"/>
              </a:rPr>
              <a:t>Millennium</a:t>
            </a:r>
            <a:r>
              <a:rPr lang="cs-CZ" sz="4400" dirty="0" smtClean="0">
                <a:latin typeface="+mj-lt"/>
              </a:rPr>
              <a:t> </a:t>
            </a:r>
            <a:r>
              <a:rPr lang="cs-CZ" sz="4400" dirty="0" err="1" smtClean="0">
                <a:latin typeface="+mj-lt"/>
              </a:rPr>
              <a:t>Bridge</a:t>
            </a:r>
            <a:endParaRPr lang="cs-CZ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186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                                        …..v metru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1784" cy="4351338"/>
          </a:xfr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95" y="2371277"/>
            <a:ext cx="6015105" cy="451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Třetí</a:t>
            </a:r>
            <a:r>
              <a:rPr lang="cs-CZ" dirty="0" smtClean="0"/>
              <a:t> den jsme navštívili </a:t>
            </a:r>
            <a:r>
              <a:rPr lang="cs-CZ" dirty="0" smtClean="0"/>
              <a:t>rodný dům Winstona Churchilla - </a:t>
            </a:r>
            <a:r>
              <a:rPr lang="cs-CZ" b="1" dirty="0" err="1" smtClean="0"/>
              <a:t>Bleinham</a:t>
            </a:r>
            <a:r>
              <a:rPr lang="cs-CZ" b="1" dirty="0" smtClean="0"/>
              <a:t> </a:t>
            </a:r>
            <a:r>
              <a:rPr lang="cs-CZ" b="1" dirty="0" err="1" smtClean="0"/>
              <a:t>Palace</a:t>
            </a:r>
            <a:endParaRPr lang="cs-CZ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7347" y="2004529"/>
            <a:ext cx="57973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24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5304">
            <a:off x="3558608" y="3402391"/>
            <a:ext cx="4014765" cy="301107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96138" y="365125"/>
            <a:ext cx="7457661" cy="1325563"/>
          </a:xfrm>
        </p:spPr>
        <p:txBody>
          <a:bodyPr/>
          <a:lstStyle/>
          <a:p>
            <a:r>
              <a:rPr lang="cs-CZ" dirty="0" smtClean="0"/>
              <a:t>…interiéry…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365125"/>
            <a:ext cx="3263503" cy="4351338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262" y="556591"/>
            <a:ext cx="4323522" cy="57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4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0757" y="404881"/>
            <a:ext cx="5363817" cy="5737501"/>
          </a:xfrm>
        </p:spPr>
        <p:txBody>
          <a:bodyPr>
            <a:normAutofit/>
          </a:bodyPr>
          <a:lstStyle/>
          <a:p>
            <a:r>
              <a:rPr lang="cs-CZ" dirty="0" smtClean="0"/>
              <a:t>Část paláce byla kvůli rekonstrukci nepřístupná, ale bylo možné vystoupat po schodech lešení až nad úroveň opravované střechy.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87" y="2044286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564444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 v parku.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1"/>
          <a:stretch/>
        </p:blipFill>
        <p:spPr>
          <a:xfrm>
            <a:off x="3303588" y="715617"/>
            <a:ext cx="8721988" cy="5848040"/>
          </a:xfrm>
        </p:spPr>
      </p:pic>
    </p:spTree>
    <p:extLst>
      <p:ext uri="{BB962C8B-B14F-4D97-AF65-F5344CB8AC3E}">
        <p14:creationId xmlns:p14="http://schemas.microsoft.com/office/powerpoint/2010/main" val="1880637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09930" y="365125"/>
            <a:ext cx="4532244" cy="1325563"/>
          </a:xfrm>
        </p:spPr>
        <p:txBody>
          <a:bodyPr/>
          <a:lstStyle/>
          <a:p>
            <a:r>
              <a:rPr lang="cs-CZ" dirty="0"/>
              <a:t> </a:t>
            </a:r>
            <a:r>
              <a:rPr lang="cs-CZ" dirty="0" smtClean="0"/>
              <a:t>Pavilon motýlů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6" y="3799095"/>
            <a:ext cx="3798904" cy="284917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75" y="212242"/>
            <a:ext cx="4578626" cy="343397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43" y="2854809"/>
            <a:ext cx="5062331" cy="379674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35111" y="542718"/>
            <a:ext cx="3061252" cy="2295939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45" y="2854809"/>
            <a:ext cx="4578627" cy="343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6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216" y="206099"/>
            <a:ext cx="6695662" cy="2141537"/>
          </a:xfrm>
        </p:spPr>
        <p:txBody>
          <a:bodyPr>
            <a:normAutofit/>
          </a:bodyPr>
          <a:lstStyle/>
          <a:p>
            <a:r>
              <a:rPr lang="cs-CZ" dirty="0" smtClean="0"/>
              <a:t>Po cestě zpět jsme se na chvilku zastavili u stadionu.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662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928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80313" y="365125"/>
            <a:ext cx="4873486" cy="567786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Pondělí jsme strávili v </a:t>
            </a:r>
            <a:r>
              <a:rPr lang="cs-CZ" dirty="0" smtClean="0"/>
              <a:t>Oxfordu. Historickým centrem nás provedli absolventi univerzity. Rozdělili jsme se na tři skupiny a v menších skupinách si užili univerzitní město i s příběhy ze zákulisí.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3" y="365125"/>
            <a:ext cx="5801784" cy="4351338"/>
          </a:xfrm>
        </p:spPr>
      </p:pic>
      <p:pic>
        <p:nvPicPr>
          <p:cNvPr id="4" name="Zástupný symbol pro obsah 7"/>
          <p:cNvPicPr>
            <a:picLocks noChangeAspect="1"/>
          </p:cNvPicPr>
          <p:nvPr/>
        </p:nvPicPr>
        <p:blipFill rotWithShape="1">
          <a:blip r:embed="rId3"/>
          <a:srcRect t="32354"/>
          <a:stretch/>
        </p:blipFill>
        <p:spPr>
          <a:xfrm rot="931683">
            <a:off x="2976704" y="4009369"/>
            <a:ext cx="2795455" cy="251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3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4200" y="198782"/>
            <a:ext cx="10515600" cy="1325563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8782"/>
            <a:ext cx="5194852" cy="3896139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65235" y="-14909"/>
            <a:ext cx="5426765" cy="407007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6" b="18686"/>
          <a:stretch/>
        </p:blipFill>
        <p:spPr>
          <a:xfrm>
            <a:off x="687456" y="4055165"/>
            <a:ext cx="6553200" cy="28028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040" y="2350053"/>
            <a:ext cx="3380960" cy="450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80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497" y="1232451"/>
            <a:ext cx="3263503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92" y="247477"/>
            <a:ext cx="8428383" cy="63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99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788" y="1209915"/>
            <a:ext cx="4151492" cy="552933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02798" y="2408272"/>
            <a:ext cx="4949687" cy="371226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85881" y="750404"/>
            <a:ext cx="4731026" cy="354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02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1"/>
          <a:stretch/>
        </p:blipFill>
        <p:spPr>
          <a:xfrm>
            <a:off x="6210299" y="1470990"/>
            <a:ext cx="5143500" cy="538700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05670" y="365125"/>
            <a:ext cx="5748129" cy="1325563"/>
          </a:xfrm>
        </p:spPr>
        <p:txBody>
          <a:bodyPr/>
          <a:lstStyle/>
          <a:p>
            <a:r>
              <a:rPr lang="cs-CZ" dirty="0" smtClean="0"/>
              <a:t>…</a:t>
            </a:r>
            <a:r>
              <a:rPr lang="cs-CZ" dirty="0" err="1" smtClean="0"/>
              <a:t>punting</a:t>
            </a:r>
            <a:r>
              <a:rPr lang="cs-CZ" dirty="0" smtClean="0"/>
              <a:t> v Oxfordu.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1" y="3438940"/>
            <a:ext cx="4558747" cy="341906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1" y="19880"/>
            <a:ext cx="4558747" cy="341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32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Anglický venkov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084" y="2548645"/>
            <a:ext cx="4352925" cy="3264693"/>
          </a:xfrm>
        </p:spPr>
      </p:pic>
      <p:sp>
        <p:nvSpPr>
          <p:cNvPr id="7" name="TextovéPole 6"/>
          <p:cNvSpPr txBox="1"/>
          <p:nvPr/>
        </p:nvSpPr>
        <p:spPr>
          <a:xfrm>
            <a:off x="4297017" y="5767168"/>
            <a:ext cx="345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latin typeface="+mj-lt"/>
              </a:rPr>
              <a:t>Tržnice z 12. st.</a:t>
            </a:r>
            <a:endParaRPr lang="cs-CZ" sz="3600" dirty="0">
              <a:latin typeface="+mj-lt"/>
            </a:endParaRPr>
          </a:p>
        </p:txBody>
      </p:sp>
      <p:pic>
        <p:nvPicPr>
          <p:cNvPr id="8" name="Zástupný symbol pro obsah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3416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65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Anglický venkov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95939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06"/>
          <a:stretch/>
        </p:blipFill>
        <p:spPr>
          <a:xfrm rot="5400000">
            <a:off x="342578" y="42242"/>
            <a:ext cx="4909930" cy="51435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281530" y="596348"/>
            <a:ext cx="48105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 err="1" smtClean="0">
                <a:latin typeface="+mj-lt"/>
              </a:rPr>
              <a:t>Brodway</a:t>
            </a:r>
            <a:endParaRPr lang="cs-CZ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53139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027" y="0"/>
            <a:ext cx="6811618" cy="510871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1899"/>
          <a:stretch/>
        </p:blipFill>
        <p:spPr>
          <a:xfrm rot="5400000">
            <a:off x="2232335" y="2555839"/>
            <a:ext cx="329875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49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7930" y="365124"/>
            <a:ext cx="3379305" cy="2576859"/>
          </a:xfrm>
        </p:spPr>
        <p:txBody>
          <a:bodyPr/>
          <a:lstStyle/>
          <a:p>
            <a:r>
              <a:rPr lang="cs-CZ" dirty="0" smtClean="0"/>
              <a:t>Nahoře na kopci.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17" y="661746"/>
            <a:ext cx="7777692" cy="5833269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2" t="9284" r="23728" b="9360"/>
          <a:stretch/>
        </p:blipFill>
        <p:spPr>
          <a:xfrm rot="5400000">
            <a:off x="69573" y="2772605"/>
            <a:ext cx="3916017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11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Pravá anglická snídaně: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553" y="2139985"/>
            <a:ext cx="3263503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12" y="1690688"/>
            <a:ext cx="6758609" cy="506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49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Warwick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64455" y="1128618"/>
            <a:ext cx="6107941" cy="458095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2991" r="18066" b="-2991"/>
          <a:stretch/>
        </p:blipFill>
        <p:spPr>
          <a:xfrm rot="5400000">
            <a:off x="1199812" y="1891127"/>
            <a:ext cx="4512366" cy="465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13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Stratford </a:t>
            </a:r>
            <a:r>
              <a:rPr lang="cs-CZ" dirty="0" err="1" smtClean="0"/>
              <a:t>upon</a:t>
            </a:r>
            <a:r>
              <a:rPr lang="cs-CZ" dirty="0" smtClean="0"/>
              <a:t> Avon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662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2" b="9322"/>
          <a:stretch/>
        </p:blipFill>
        <p:spPr>
          <a:xfrm>
            <a:off x="5744815" y="218661"/>
            <a:ext cx="6255027" cy="3975652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361042" y="4611757"/>
            <a:ext cx="5638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 smtClean="0">
                <a:latin typeface="+mj-lt"/>
              </a:rPr>
              <a:t>Rodný dům Williama Shakespeara</a:t>
            </a:r>
            <a:endParaRPr lang="cs-CZ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2449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89842" y="365125"/>
            <a:ext cx="3163957" cy="2238927"/>
          </a:xfrm>
        </p:spPr>
        <p:txBody>
          <a:bodyPr/>
          <a:lstStyle/>
          <a:p>
            <a:r>
              <a:rPr lang="cs-CZ" dirty="0" smtClean="0"/>
              <a:t>London, náš poslední den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994374" y="5204930"/>
            <a:ext cx="3674165" cy="957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dirty="0" err="1" smtClean="0">
                <a:latin typeface="+mj-lt"/>
              </a:rPr>
              <a:t>Covent</a:t>
            </a:r>
            <a:r>
              <a:rPr lang="cs-CZ" sz="4400" dirty="0" smtClean="0">
                <a:latin typeface="+mj-lt"/>
              </a:rPr>
              <a:t> Garden</a:t>
            </a:r>
            <a:endParaRPr lang="cs-CZ" sz="4400" dirty="0">
              <a:latin typeface="+mj-lt"/>
            </a:endParaRPr>
          </a:p>
        </p:txBody>
      </p:sp>
      <p:pic>
        <p:nvPicPr>
          <p:cNvPr id="1026" name="Picture 2" descr="Covent Garden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10" y="756659"/>
            <a:ext cx="7421356" cy="575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140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2096" y="130210"/>
            <a:ext cx="5443330" cy="1758225"/>
          </a:xfrm>
        </p:spPr>
        <p:txBody>
          <a:bodyPr/>
          <a:lstStyle/>
          <a:p>
            <a:r>
              <a:rPr lang="cs-CZ" dirty="0" smtClean="0"/>
              <a:t>Museum Madame      </a:t>
            </a:r>
            <a:r>
              <a:rPr lang="cs-CZ" dirty="0" err="1" smtClean="0"/>
              <a:t>Tussauds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75164" y="3091364"/>
            <a:ext cx="4352925" cy="3264693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7163" y="2556842"/>
            <a:ext cx="4234070" cy="317555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56713" y="576470"/>
            <a:ext cx="4611757" cy="345881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32562" y="462170"/>
            <a:ext cx="3697357" cy="277301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19854" y="3932471"/>
            <a:ext cx="3391660" cy="254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76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0452" y="365125"/>
            <a:ext cx="11721548" cy="1325563"/>
          </a:xfrm>
        </p:spPr>
        <p:txBody>
          <a:bodyPr/>
          <a:lstStyle/>
          <a:p>
            <a:r>
              <a:rPr lang="cs-CZ" dirty="0" smtClean="0"/>
              <a:t>Cesta autobusem na nástupiště </a:t>
            </a:r>
            <a:r>
              <a:rPr lang="cs-CZ" dirty="0" err="1" smtClean="0"/>
              <a:t>Harryho</a:t>
            </a:r>
            <a:r>
              <a:rPr lang="cs-CZ" dirty="0" smtClean="0"/>
              <a:t> </a:t>
            </a:r>
            <a:r>
              <a:rPr lang="cs-CZ" dirty="0" err="1" smtClean="0"/>
              <a:t>Pottera</a:t>
            </a:r>
            <a:endParaRPr lang="cs-CZ" sz="2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2" y="2103921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530" y="1490870"/>
            <a:ext cx="4025348" cy="536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91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2096" y="198783"/>
            <a:ext cx="4429539" cy="2497345"/>
          </a:xfrm>
        </p:spPr>
        <p:txBody>
          <a:bodyPr/>
          <a:lstStyle/>
          <a:p>
            <a:r>
              <a:rPr lang="cs-CZ" dirty="0" err="1" smtClean="0"/>
              <a:t>Houses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Parliament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4" b="12553"/>
          <a:stretch/>
        </p:blipFill>
        <p:spPr>
          <a:xfrm>
            <a:off x="5724940" y="198783"/>
            <a:ext cx="6157368" cy="6380922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54" y="2604053"/>
            <a:ext cx="2981739" cy="397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242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26145"/>
          </a:xfrm>
        </p:spPr>
        <p:txBody>
          <a:bodyPr/>
          <a:lstStyle/>
          <a:p>
            <a:r>
              <a:rPr lang="cs-CZ" dirty="0" smtClean="0"/>
              <a:t>A pak už cesta domů.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131243"/>
            <a:ext cx="3753678" cy="45719"/>
          </a:xfrm>
        </p:spPr>
        <p:txBody>
          <a:bodyPr>
            <a:normAutofit fontScale="25000" lnSpcReduction="20000"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672348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2554</TotalTime>
  <Words>251</Words>
  <Application>Microsoft Office PowerPoint</Application>
  <PresentationFormat>Širokoúhlá obrazovka</PresentationFormat>
  <Paragraphs>37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7" baseType="lpstr">
      <vt:lpstr>Algerian</vt:lpstr>
      <vt:lpstr>Arial</vt:lpstr>
      <vt:lpstr>Calibri</vt:lpstr>
      <vt:lpstr>Calibri Light</vt:lpstr>
      <vt:lpstr>Motiv Office</vt:lpstr>
      <vt:lpstr>     Anglie W. Shakespeara, Londýn a okolí </vt:lpstr>
      <vt:lpstr>24 žáků z osmých a devátých tříd z Kokonína vyrazilo… na cestu za poznáním.</vt:lpstr>
      <vt:lpstr>Prezentace aplikace PowerPoint</vt:lpstr>
      <vt:lpstr>První ráno - blížíme se k Doveru, v mlze jsou vidět útesy.</vt:lpstr>
      <vt:lpstr>V Londýně jsme strávili druhý den zájedu.                     Začali jsme v  Greenwich – v parku, u observatoře s nultým poledníkem</vt:lpstr>
      <vt:lpstr>Tower Bridge</vt:lpstr>
      <vt:lpstr>Nová výstavba v Londýně nás všechny zaujala.</vt:lpstr>
      <vt:lpstr>V parku u St Paul´s  Cathedral</vt:lpstr>
      <vt:lpstr>                                           …..v metru</vt:lpstr>
      <vt:lpstr>Třetí den jsme navštívili rodný dům Winstona Churchilla - Bleinham Palace</vt:lpstr>
      <vt:lpstr>…interiéry…</vt:lpstr>
      <vt:lpstr>Část paláce byla kvůli rekonstrukci nepřístupná, ale bylo možné vystoupat po schodech lešení až nad úroveň opravované střechy.</vt:lpstr>
      <vt:lpstr>… v parku.</vt:lpstr>
      <vt:lpstr> Pavilon motýlů</vt:lpstr>
      <vt:lpstr>Po cestě zpět jsme se na chvilku zastavili u stadionu.</vt:lpstr>
      <vt:lpstr>Pondělí jsme strávili v Oxfordu. Historickým centrem nás provedli absolventi univerzity. Rozdělili jsme se na tři skupiny a v menších skupinách si užili univerzitní město i s příběhy ze zákulisí.</vt:lpstr>
      <vt:lpstr>Prezentace aplikace PowerPoint</vt:lpstr>
      <vt:lpstr>Prezentace aplikace PowerPoint</vt:lpstr>
      <vt:lpstr>Prezentace aplikace PowerPoint</vt:lpstr>
      <vt:lpstr>…punting v Oxfordu.</vt:lpstr>
      <vt:lpstr>Anglický venkov</vt:lpstr>
      <vt:lpstr>Anglický venkov</vt:lpstr>
      <vt:lpstr>Prezentace aplikace PowerPoint</vt:lpstr>
      <vt:lpstr>Nahoře na kopci.</vt:lpstr>
      <vt:lpstr>Pravá anglická snídaně:</vt:lpstr>
      <vt:lpstr>Warwick</vt:lpstr>
      <vt:lpstr>Stratford upon Avon</vt:lpstr>
      <vt:lpstr>London, náš poslední den</vt:lpstr>
      <vt:lpstr>Museum Madame      Tussauds</vt:lpstr>
      <vt:lpstr>Cesta autobusem na nástupiště Harryho Pottera</vt:lpstr>
      <vt:lpstr>Houses of Parliament</vt:lpstr>
      <vt:lpstr>A pak už cesta domů.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Učitel</dc:creator>
  <cp:lastModifiedBy>Učitel</cp:lastModifiedBy>
  <cp:revision>25</cp:revision>
  <dcterms:created xsi:type="dcterms:W3CDTF">2025-06-23T06:50:36Z</dcterms:created>
  <dcterms:modified xsi:type="dcterms:W3CDTF">2025-07-04T00:10:18Z</dcterms:modified>
</cp:coreProperties>
</file>